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66" r:id="rId5"/>
    <p:sldId id="519" r:id="rId6"/>
    <p:sldId id="522" r:id="rId7"/>
    <p:sldId id="526" r:id="rId8"/>
    <p:sldId id="531" r:id="rId9"/>
    <p:sldId id="532" r:id="rId10"/>
    <p:sldId id="527" r:id="rId11"/>
    <p:sldId id="533" r:id="rId12"/>
    <p:sldId id="528" r:id="rId13"/>
    <p:sldId id="529" r:id="rId14"/>
    <p:sldId id="364" r:id="rId15"/>
  </p:sldIdLst>
  <p:sldSz cx="9144000" cy="5720080" type="screen16x1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9FBF8"/>
    <a:srgbClr val="E3E489"/>
    <a:srgbClr val="CCFF33"/>
    <a:srgbClr val="FF9900"/>
    <a:srgbClr val="CCCC00"/>
    <a:srgbClr val="CCECFF"/>
    <a:srgbClr val="1D41D5"/>
    <a:srgbClr val="FF6600"/>
    <a:srgbClr val="568424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84007" autoAdjust="0"/>
  </p:normalViewPr>
  <p:slideViewPr>
    <p:cSldViewPr>
      <p:cViewPr varScale="1">
        <p:scale>
          <a:sx n="60" d="100"/>
          <a:sy n="60" d="100"/>
        </p:scale>
        <p:origin x="-630" y="-78"/>
      </p:cViewPr>
      <p:guideLst>
        <p:guide orient="horz" pos="1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102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EBF045-6A40-41FB-8218-DF5B9FFE601D}" type="datetimeFigureOut">
              <a:rPr lang="zh-CN" altLang="en-US"/>
            </a:fld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2D72E6-3BBD-486C-8793-26C87F4058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548B4C-CF44-4AEF-BAEE-C2A8AE0C7C4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AA4A9C-7CA2-4705-8B8D-F3C0E91F64F4}" type="datetimeFigureOut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 userDrawn="1"/>
        </p:nvSpPr>
        <p:spPr bwMode="auto">
          <a:xfrm>
            <a:off x="0" y="508480"/>
            <a:ext cx="9144000" cy="95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" name="Line 34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gray">
          <a:xfrm>
            <a:off x="0" y="1461880"/>
            <a:ext cx="9142413" cy="12076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590800" y="4131400"/>
            <a:ext cx="3124200" cy="10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gray">
          <a:xfrm>
            <a:off x="0" y="382440"/>
            <a:ext cx="9144000" cy="1461880"/>
          </a:xfrm>
          <a:prstGeom prst="rect">
            <a:avLst/>
          </a:prstGeom>
          <a:gradFill rotWithShape="1">
            <a:gsLst>
              <a:gs pos="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235" y="1221970"/>
            <a:ext cx="86868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数据分析基础教程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gray">
          <a:xfrm>
            <a:off x="0" y="1905"/>
            <a:ext cx="9142730" cy="10947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5" y="1858010"/>
            <a:ext cx="3204210" cy="3845560"/>
          </a:xfrm>
          <a:prstGeom prst="rect">
            <a:avLst/>
          </a:prstGeom>
        </p:spPr>
      </p:pic>
      <p:sp>
        <p:nvSpPr>
          <p:cNvPr id="21" name="TextBox 16"/>
          <p:cNvSpPr txBox="1"/>
          <p:nvPr userDrawn="1"/>
        </p:nvSpPr>
        <p:spPr>
          <a:xfrm>
            <a:off x="3439160" y="4399915"/>
            <a:ext cx="534987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defRPr/>
            </a:pPr>
            <a:r>
              <a:rPr lang="zh-CN" altLang="en-US" sz="2800" b="1" dirty="0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主讲  王斌会 教授</a:t>
            </a:r>
            <a:endParaRPr lang="zh-CN" altLang="en-US" sz="2800" b="1" dirty="0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TextBox 16"/>
          <p:cNvSpPr txBox="1"/>
          <p:nvPr userDrawn="1"/>
        </p:nvSpPr>
        <p:spPr>
          <a:xfrm>
            <a:off x="7620" y="510540"/>
            <a:ext cx="484568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8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数据科学与大数据技术系列之</a:t>
            </a:r>
            <a:endParaRPr lang="zh-CN" altLang="en-US" sz="2800" b="1" dirty="0">
              <a:solidFill>
                <a:srgbClr val="56842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1665" y="394335"/>
            <a:ext cx="2158365" cy="69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12065" y="5471795"/>
            <a:ext cx="79375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57293-E556-4977-86D7-51B0CF2739A3}" type="slidenum">
              <a:rPr lang="zh-CN" altLang="en-US" sz="1050" smtClean="0"/>
            </a:fld>
            <a:endParaRPr lang="zh-CN" altLang="en-US" sz="1050" dirty="0"/>
          </a:p>
        </p:txBody>
      </p:sp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838200" y="610870"/>
            <a:ext cx="4792980" cy="120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zh-CN" altLang="en-US" sz="100">
              <a:ln>
                <a:solidFill>
                  <a:srgbClr val="0070C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8145" y="20320"/>
            <a:ext cx="1630045" cy="5251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rtplus_nature_naturalcity42_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2796640"/>
            <a:ext cx="1654175" cy="7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artplus_nature_naturalcity42_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2583450"/>
            <a:ext cx="2971800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plus_nature_naturalcity42_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73240" y="1483448"/>
            <a:ext cx="1546225" cy="13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387473"/>
            <a:ext cx="623888" cy="4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956022" y="2116920"/>
            <a:ext cx="4150995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本章就讲到这里！</a:t>
            </a:r>
            <a:endParaRPr lang="en-US" altLang="zh-CN" sz="3600" b="1" cap="none" spc="0" smtClean="0"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欢迎大家继续学习</a:t>
            </a:r>
            <a:r>
              <a:rPr lang="en-US" altLang="zh-CN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~</a:t>
            </a:r>
            <a:endParaRPr lang="en-US" altLang="zh-CN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852805" y="3945255"/>
            <a:ext cx="403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王斌会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2019.3.1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7910" y="5103495"/>
            <a:ext cx="1687830" cy="5435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gray">
          <a:xfrm>
            <a:off x="838200" y="572040"/>
            <a:ext cx="8305800" cy="463988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9160"/>
            <a:ext cx="8001000" cy="4322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57204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7120"/>
            <a:ext cx="6096000" cy="3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grpSp>
        <p:nvGrpSpPr>
          <p:cNvPr id="16394" name="Group 31"/>
          <p:cNvGrpSpPr/>
          <p:nvPr userDrawn="1"/>
        </p:nvGrpSpPr>
        <p:grpSpPr bwMode="auto">
          <a:xfrm rot="10800000">
            <a:off x="8382000" y="0"/>
            <a:ext cx="762000" cy="572040"/>
            <a:chOff x="5216" y="628"/>
            <a:chExt cx="546" cy="543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gray">
            <a:xfrm rot="-5400000">
              <a:off x="5221" y="630"/>
              <a:ext cx="166" cy="166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gray">
            <a:xfrm rot="-5400000">
              <a:off x="5411" y="630"/>
              <a:ext cx="166" cy="166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 userDrawn="1"/>
          </p:nvSpPr>
          <p:spPr bwMode="gray">
            <a:xfrm rot="-5400000">
              <a:off x="5595" y="627"/>
              <a:ext cx="165" cy="168"/>
            </a:xfrm>
            <a:prstGeom prst="rect">
              <a:avLst/>
            </a:prstGeom>
            <a:solidFill>
              <a:srgbClr val="297CDD">
                <a:alpha val="85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gray">
            <a:xfrm rot="-5400000">
              <a:off x="5406" y="815"/>
              <a:ext cx="166" cy="168"/>
            </a:xfrm>
            <a:prstGeom prst="rect">
              <a:avLst/>
            </a:prstGeom>
            <a:solidFill>
              <a:srgbClr val="297CDD"/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 rot="-5400000">
              <a:off x="5226" y="860"/>
              <a:ext cx="167" cy="165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 rot="-5400000">
              <a:off x="5235" y="1058"/>
              <a:ext cx="167" cy="165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050" name="Rectangle 26"/>
          <p:cNvSpPr>
            <a:spLocks noChangeArrowheads="1"/>
          </p:cNvSpPr>
          <p:nvPr userDrawn="1"/>
        </p:nvSpPr>
        <p:spPr bwMode="gray">
          <a:xfrm>
            <a:off x="269875" y="0"/>
            <a:ext cx="284163" cy="5746883"/>
          </a:xfrm>
          <a:prstGeom prst="rect">
            <a:avLst/>
          </a:prstGeom>
          <a:solidFill>
            <a:srgbClr val="4A9ACC">
              <a:alpha val="8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gray">
          <a:xfrm>
            <a:off x="-12700" y="0"/>
            <a:ext cx="330200" cy="5742911"/>
          </a:xfrm>
          <a:prstGeom prst="rect">
            <a:avLst/>
          </a:prstGeom>
          <a:gradFill rotWithShape="1">
            <a:gsLst>
              <a:gs pos="0">
                <a:srgbClr val="4A9ACC">
                  <a:gamma/>
                  <a:shade val="28627"/>
                  <a:invGamma/>
                </a:srgbClr>
              </a:gs>
              <a:gs pos="100000">
                <a:srgbClr val="4A9ACC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>
            <a:off x="749300" y="19863"/>
            <a:ext cx="71438" cy="5732317"/>
          </a:xfrm>
          <a:prstGeom prst="rect">
            <a:avLst/>
          </a:prstGeom>
          <a:solidFill>
            <a:srgbClr val="4A9ACC">
              <a:alpha val="2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gray">
          <a:xfrm>
            <a:off x="508000" y="0"/>
            <a:ext cx="168275" cy="5727021"/>
          </a:xfrm>
          <a:prstGeom prst="rect">
            <a:avLst/>
          </a:prstGeom>
          <a:solidFill>
            <a:srgbClr val="4A9ACC">
              <a:alpha val="53999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gray">
          <a:xfrm>
            <a:off x="685800" y="0"/>
            <a:ext cx="114300" cy="5732318"/>
          </a:xfrm>
          <a:prstGeom prst="rect">
            <a:avLst/>
          </a:prstGeom>
          <a:solidFill>
            <a:srgbClr val="4A9ACC">
              <a:alpha val="37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eaLnBrk="0" fontAlgn="base" hangingPunct="0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eaLnBrk="0" fontAlgn="base" hangingPunct="0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719830" y="2548415"/>
            <a:ext cx="48006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en-US" altLang="zh-CN" sz="360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23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1.3  数据的管理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1.3.1  表格管理数据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160" y="1361440"/>
            <a:ext cx="7533640" cy="1185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55" y="802005"/>
            <a:ext cx="6073775" cy="48723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25" y="4620260"/>
            <a:ext cx="7493000" cy="2997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1.3  数据的管理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1.3.2  数据库管理数据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480" y="1794510"/>
            <a:ext cx="7707630" cy="59626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FF3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FF3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FF33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FF33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48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255524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185" y="1046480"/>
            <a:ext cx="6827520" cy="36271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48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1.1 </a:t>
            </a:r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数据的类型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1.1.1  按度量尺度分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432560"/>
            <a:ext cx="8023860" cy="1318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0" y="2891155"/>
            <a:ext cx="6697345" cy="356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3388995"/>
            <a:ext cx="7985760" cy="891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845" y="4437380"/>
            <a:ext cx="7604125" cy="31496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1.1 </a:t>
            </a:r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数据的类型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1.1.2  按时间状况分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670" y="1474470"/>
            <a:ext cx="7561580" cy="11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10" y="2807970"/>
            <a:ext cx="7518400" cy="996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10" y="3956050"/>
            <a:ext cx="7440295" cy="94869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1.2  数据的收集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180" y="1027430"/>
            <a:ext cx="7729855" cy="1592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2954020"/>
            <a:ext cx="7712710" cy="17526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1.2  数据的收集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1.2.1  横向数据的收集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370" y="1520190"/>
            <a:ext cx="7564120" cy="292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95" y="1888490"/>
            <a:ext cx="7036435" cy="375094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1.2  数据的收集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1.2.1  横向数据的收集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345055"/>
            <a:ext cx="7602220" cy="2578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2870"/>
            <a:ext cx="7598410" cy="827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65" y="5067935"/>
            <a:ext cx="7077075" cy="34925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1.2  数据的收集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1.2.2  纵向数据的收集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0" y="1504315"/>
            <a:ext cx="3220720" cy="269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1934845"/>
            <a:ext cx="7690485" cy="2392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90" y="4545330"/>
            <a:ext cx="7558405" cy="88836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9060"/>
            <a:ext cx="376301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  <a:cs typeface="+mj-lt"/>
              </a:rPr>
              <a:t>1.2  数据的收集</a:t>
            </a:r>
            <a:endParaRPr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  <a:cs typeface="+mj-lt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5015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章 数据收集与整理</a:t>
            </a:r>
            <a:endParaRPr lang="zh-CN" altLang="en-US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1.2.2  纵向数据的收集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730" y="1491615"/>
            <a:ext cx="3504565" cy="292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5950"/>
            <a:ext cx="7911465" cy="2606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85" y="4658995"/>
            <a:ext cx="7896225" cy="92075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WPS 演示</Application>
  <PresentationFormat>全屏显示(4:3)</PresentationFormat>
  <Paragraphs>60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华文中宋</vt:lpstr>
      <vt:lpstr>微软雅黑</vt:lpstr>
      <vt:lpstr>楷体</vt:lpstr>
      <vt:lpstr>华文隶书</vt:lpstr>
      <vt:lpstr>华文楷体</vt:lpstr>
      <vt:lpstr>华文新魏</vt:lpstr>
      <vt:lpstr>Calibri</vt:lpstr>
      <vt:lpstr>隶书</vt:lpstr>
      <vt:lpstr>Arial Unicode MS</vt:lpstr>
      <vt:lpstr>默认设计模板</vt:lpstr>
      <vt:lpstr>PowerPoint 演示文稿</vt:lpstr>
      <vt:lpstr>思维导图</vt:lpstr>
      <vt:lpstr>1.1 数据的类型</vt:lpstr>
      <vt:lpstr>1.1 数据的类型</vt:lpstr>
      <vt:lpstr>1.2  数据的收集</vt:lpstr>
      <vt:lpstr>1.2  数据的收集</vt:lpstr>
      <vt:lpstr>1.2  数据的收集</vt:lpstr>
      <vt:lpstr>1.2  数据的收集</vt:lpstr>
      <vt:lpstr>1.2  数据的收集</vt:lpstr>
      <vt:lpstr>1.3  数据的管理</vt:lpstr>
      <vt:lpstr>1.3  数据的管理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wbh</cp:lastModifiedBy>
  <cp:revision>934</cp:revision>
  <cp:lastPrinted>2113-01-01T00:00:00Z</cp:lastPrinted>
  <dcterms:created xsi:type="dcterms:W3CDTF">2113-01-01T00:00:00Z</dcterms:created>
  <dcterms:modified xsi:type="dcterms:W3CDTF">2019-02-22T01:50:58Z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8</vt:lpwstr>
  </property>
  <property fmtid="{D5CDD505-2E9C-101B-9397-08002B2CF9AE}" pid="4" name="KSOProductBuildVer">
    <vt:lpwstr>2052-11.1.0.8214</vt:lpwstr>
  </property>
</Properties>
</file>